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notesMasterIdLst>
    <p:notesMasterId r:id="rId13"/>
  </p:notesMasterIdLst>
  <p:sldIdLst>
    <p:sldId id="472" r:id="rId8"/>
    <p:sldId id="316" r:id="rId9"/>
    <p:sldId id="474" r:id="rId10"/>
    <p:sldId id="475" r:id="rId11"/>
    <p:sldId id="473" r:id="rId12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36" autoAdjust="0"/>
    <p:restoredTop sz="96327" autoAdjust="0"/>
  </p:normalViewPr>
  <p:slideViewPr>
    <p:cSldViewPr snapToGrid="0">
      <p:cViewPr varScale="1">
        <p:scale>
          <a:sx n="94" d="100"/>
          <a:sy n="94" d="100"/>
        </p:scale>
        <p:origin x="360" y="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CE693-66FE-8741-A032-864B70F112FB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8975" y="1143000"/>
            <a:ext cx="5480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E9F15-6394-064E-BF3D-928E09C09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19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abstraction?</a:t>
            </a:r>
            <a:r>
              <a:rPr lang="en-US" baseline="0" dirty="0"/>
              <a:t> </a:t>
            </a:r>
          </a:p>
          <a:p>
            <a:r>
              <a:rPr lang="en-US" baseline="0" dirty="0"/>
              <a:t>You don’t need to know the mother’s name of your bus driver to catch the bus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FE650-C70C-4B1D-9166-83BB00854515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954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7/3/2023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7/3/2023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7/3/2023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1768" y="1883702"/>
            <a:ext cx="7170619" cy="628451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52976" y="1883702"/>
            <a:ext cx="7170619" cy="628451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University of Adelaide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0134" y="8604448"/>
            <a:ext cx="14702946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0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7/3/2023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7/3/2023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7/3/2023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7/3/2023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7/3/2023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vectors/cardboard-box-box-cardboard-package-155479/" TargetMode="External"/><Relationship Id="rId3" Type="http://schemas.openxmlformats.org/officeDocument/2006/relationships/hyperlink" Target="https://creativecommons.org/licenses/by/3.0/" TargetMode="External"/><Relationship Id="rId7" Type="http://schemas.openxmlformats.org/officeDocument/2006/relationships/image" Target="../media/image22.png"/><Relationship Id="rId2" Type="http://schemas.openxmlformats.org/officeDocument/2006/relationships/hyperlink" Target="https://www.creativity103.com/collections/Cardboard/slides/empty_box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inecraft.gamepedia.com/File:Black_Shulker_Box.png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6648-57A3-372F-145C-369FCB70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&amp; Specification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9A1A4-4253-4175-95FB-A21BFD8588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914668" y="2612901"/>
            <a:ext cx="6840000" cy="1098549"/>
          </a:xfrm>
        </p:spPr>
        <p:txBody>
          <a:bodyPr/>
          <a:lstStyle/>
          <a:p>
            <a:r>
              <a:rPr lang="en-US" sz="3200" dirty="0"/>
              <a:t>Abstraction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8AC81E-1EB0-73A3-DB4A-30CE1A579E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757872" y="2550075"/>
            <a:ext cx="7940964" cy="1098549"/>
          </a:xfrm>
        </p:spPr>
        <p:txBody>
          <a:bodyPr/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F1F41-793B-5063-1B65-49776BAD1085}"/>
              </a:ext>
            </a:extLst>
          </p:cNvPr>
          <p:cNvSpPr txBox="1"/>
          <p:nvPr/>
        </p:nvSpPr>
        <p:spPr>
          <a:xfrm>
            <a:off x="1762321" y="8205788"/>
            <a:ext cx="51446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www.creativity103.com/collections/Cardboard/slides/empty_box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10" name="Content Placeholder 7" descr="A picture containing floor, indoor, wooden, box&#10;&#10;Description automatically generated">
            <a:extLst>
              <a:ext uri="{FF2B5EF4-FFF2-40B4-BE49-F238E27FC236}">
                <a16:creationId xmlns:a16="http://schemas.microsoft.com/office/drawing/2014/main" id="{E0496889-ADB0-C5FD-438C-D82BFA3E1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tretch>
            <a:fillRect/>
          </a:stretch>
        </p:blipFill>
        <p:spPr>
          <a:xfrm>
            <a:off x="10797259" y="3892678"/>
            <a:ext cx="5144695" cy="34178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CE4EB1-53E8-F8E9-5444-586948D67E55}"/>
              </a:ext>
            </a:extLst>
          </p:cNvPr>
          <p:cNvSpPr txBox="1"/>
          <p:nvPr/>
        </p:nvSpPr>
        <p:spPr>
          <a:xfrm>
            <a:off x="9515671" y="8187340"/>
            <a:ext cx="51446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www.creativity103.com/collections/Cardboard/slides/empty_box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13" name="Picture 12" descr="A picture containing dark, light, lit&#10;&#10;Description automatically generated">
            <a:extLst>
              <a:ext uri="{FF2B5EF4-FFF2-40B4-BE49-F238E27FC236}">
                <a16:creationId xmlns:a16="http://schemas.microsoft.com/office/drawing/2014/main" id="{F33135A9-9DED-63B9-4D69-2226E1119A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913829" y="3825274"/>
            <a:ext cx="3810000" cy="381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EB84EC6-625E-6797-07C5-426BF6E1C674}"/>
              </a:ext>
            </a:extLst>
          </p:cNvPr>
          <p:cNvSpPr txBox="1"/>
          <p:nvPr/>
        </p:nvSpPr>
        <p:spPr>
          <a:xfrm>
            <a:off x="3668774" y="6212554"/>
            <a:ext cx="1220847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4DBFBA-E9F1-0461-4EDB-03F99EFCA418}"/>
              </a:ext>
            </a:extLst>
          </p:cNvPr>
          <p:cNvSpPr txBox="1"/>
          <p:nvPr/>
        </p:nvSpPr>
        <p:spPr>
          <a:xfrm>
            <a:off x="12177955" y="5042564"/>
            <a:ext cx="2482411" cy="971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Type * values;</a:t>
            </a:r>
          </a:p>
          <a:p>
            <a:r>
              <a:rPr lang="en-US" dirty="0" err="1">
                <a:solidFill>
                  <a:srgbClr val="FFFF00"/>
                </a:solidFill>
              </a:rPr>
              <a:t>size_t</a:t>
            </a:r>
            <a:r>
              <a:rPr lang="en-US" dirty="0">
                <a:solidFill>
                  <a:srgbClr val="FFFF00"/>
                </a:solidFill>
              </a:rPr>
              <a:t> size;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4006B4-8391-3D3A-8083-75C0C784D8E6}"/>
              </a:ext>
            </a:extLst>
          </p:cNvPr>
          <p:cNvSpPr txBox="1"/>
          <p:nvPr/>
        </p:nvSpPr>
        <p:spPr>
          <a:xfrm>
            <a:off x="624725" y="7275639"/>
            <a:ext cx="1539787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element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18EC516-77C1-6986-D70F-5FC85C610E4E}"/>
              </a:ext>
            </a:extLst>
          </p:cNvPr>
          <p:cNvCxnSpPr>
            <a:cxnSpLocks/>
          </p:cNvCxnSpPr>
          <p:nvPr/>
        </p:nvCxnSpPr>
        <p:spPr>
          <a:xfrm flipV="1">
            <a:off x="2164512" y="7005584"/>
            <a:ext cx="388188" cy="609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icture containing indoor&#10;&#10;Description automatically generated">
            <a:extLst>
              <a:ext uri="{FF2B5EF4-FFF2-40B4-BE49-F238E27FC236}">
                <a16:creationId xmlns:a16="http://schemas.microsoft.com/office/drawing/2014/main" id="{E73F1A03-A37A-30D0-CBEF-E8D9551862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08158" y="4190419"/>
            <a:ext cx="4232752" cy="3730112"/>
          </a:xfrm>
          <a:prstGeom prst="rect">
            <a:avLst/>
          </a:prstGeom>
        </p:spPr>
      </p:pic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D718ECAA-098B-A776-72E5-DE608224FCC3}"/>
              </a:ext>
            </a:extLst>
          </p:cNvPr>
          <p:cNvSpPr txBox="1">
            <a:spLocks/>
          </p:cNvSpPr>
          <p:nvPr/>
        </p:nvSpPr>
        <p:spPr>
          <a:xfrm>
            <a:off x="6376001" y="2594896"/>
            <a:ext cx="6840000" cy="109854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8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Specification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0DEDE8-E3D0-18A2-2E06-F7F89FD06A95}"/>
              </a:ext>
            </a:extLst>
          </p:cNvPr>
          <p:cNvSpPr txBox="1"/>
          <p:nvPr/>
        </p:nvSpPr>
        <p:spPr>
          <a:xfrm>
            <a:off x="5204618" y="7655656"/>
            <a:ext cx="3654704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push_back</a:t>
            </a:r>
            <a:r>
              <a:rPr lang="en-US" dirty="0"/>
              <a:t>(element)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F4CD23-ADD8-F7EA-6703-6B454105C3BF}"/>
              </a:ext>
            </a:extLst>
          </p:cNvPr>
          <p:cNvCxnSpPr>
            <a:cxnSpLocks/>
          </p:cNvCxnSpPr>
          <p:nvPr/>
        </p:nvCxnSpPr>
        <p:spPr>
          <a:xfrm flipV="1">
            <a:off x="6102252" y="7025309"/>
            <a:ext cx="388188" cy="609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41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OOP for Abstraction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University of Adelaide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AFECB-488C-4862-A863-69DB259C81CD}" type="slidenum">
              <a:rPr lang="en-AU" smtClean="0"/>
              <a:t>2</a:t>
            </a:fld>
            <a:endParaRPr lang="en-AU"/>
          </a:p>
        </p:txBody>
      </p:sp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7446913" y="1806212"/>
            <a:ext cx="6624736" cy="6240693"/>
            <a:chOff x="0" y="0"/>
            <a:chExt cx="3808" cy="3440"/>
          </a:xfrm>
        </p:grpSpPr>
        <p:pic>
          <p:nvPicPr>
            <p:cNvPr id="8" name="Picture 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12" r="4123"/>
            <a:stretch>
              <a:fillRect/>
            </a:stretch>
          </p:blipFill>
          <p:spPr bwMode="auto">
            <a:xfrm>
              <a:off x="56" y="243"/>
              <a:ext cx="3704" cy="2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2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808" cy="3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F8E1D4-F277-214E-97B3-AA7B7BD8EA0B}"/>
              </a:ext>
            </a:extLst>
          </p:cNvPr>
          <p:cNvSpPr txBox="1">
            <a:spLocks/>
          </p:cNvSpPr>
          <p:nvPr/>
        </p:nvSpPr>
        <p:spPr>
          <a:xfrm>
            <a:off x="1221582" y="3194348"/>
            <a:ext cx="5522655" cy="3168352"/>
          </a:xfrm>
          <a:prstGeom prst="rect">
            <a:avLst/>
          </a:prstGeom>
        </p:spPr>
        <p:txBody>
          <a:bodyPr vert="horz" lIns="121920" tIns="60960" rIns="121920" bIns="6096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Designing for Abstraction in OOP:</a:t>
            </a:r>
          </a:p>
          <a:p>
            <a:pPr lvl="1"/>
            <a:r>
              <a:rPr lang="en-US" sz="2667" dirty="0"/>
              <a:t>Make all member variables private</a:t>
            </a:r>
          </a:p>
          <a:p>
            <a:pPr lvl="1"/>
            <a:r>
              <a:rPr lang="en-US" sz="2667" dirty="0"/>
              <a:t>Make the basic operations public and specify how to use them</a:t>
            </a:r>
          </a:p>
          <a:p>
            <a:pPr lvl="1"/>
            <a:r>
              <a:rPr lang="en-US" sz="2667" dirty="0"/>
              <a:t>Make any helping functions private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013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9EEC-171F-5418-3C6F-906E9317F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387" y="854766"/>
            <a:ext cx="14220000" cy="1409700"/>
          </a:xfrm>
        </p:spPr>
        <p:txBody>
          <a:bodyPr/>
          <a:lstStyle/>
          <a:p>
            <a:r>
              <a:rPr lang="en-US" dirty="0"/>
              <a:t>ADT for 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0BB81-21EA-E677-77D5-4879C86160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  <a:p>
            <a:pPr lvl="2"/>
            <a:r>
              <a:rPr lang="en-US" dirty="0"/>
              <a:t>A collection of non-repeated values</a:t>
            </a:r>
          </a:p>
          <a:p>
            <a:pPr lvl="2"/>
            <a:r>
              <a:rPr lang="en-US" dirty="0"/>
              <a:t>Unordered and unindexed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5046C-8869-45B1-9284-1F60335EC2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Specification</a:t>
            </a:r>
          </a:p>
          <a:p>
            <a:pPr lvl="2"/>
            <a:r>
              <a:rPr lang="en-US" dirty="0"/>
              <a:t>What functions do we need to use the Set ADT?</a:t>
            </a:r>
          </a:p>
          <a:p>
            <a:pPr lvl="2"/>
            <a:r>
              <a:rPr lang="en-US" dirty="0"/>
              <a:t>Anything in the specification is public </a:t>
            </a:r>
          </a:p>
          <a:p>
            <a:pPr lvl="2"/>
            <a:r>
              <a:rPr lang="en-US" dirty="0"/>
              <a:t>Everything else is private (or possibly protected if child class requires direct access)</a:t>
            </a:r>
          </a:p>
        </p:txBody>
      </p:sp>
    </p:spTree>
    <p:extLst>
      <p:ext uri="{BB962C8B-B14F-4D97-AF65-F5344CB8AC3E}">
        <p14:creationId xmlns:p14="http://schemas.microsoft.com/office/powerpoint/2010/main" val="1204047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64F84-1A12-9A91-1E91-F1327705C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CA4A2-1C1C-236A-F957-96D11609D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845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727BB-1D82-449A-102B-665E952C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9BDDC-2F3F-3BA3-94F2-1069B6367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/>
              <a:t>Identify and fix problems with incorrect Player abstraction &amp;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208621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41</TotalTime>
  <Words>157</Words>
  <Application>Microsoft Macintosh PowerPoint</Application>
  <PresentationFormat>Custom</PresentationFormat>
  <Paragraphs>33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Georgia</vt:lpstr>
      <vt:lpstr>White Master</vt:lpstr>
      <vt:lpstr>Blue Master</vt:lpstr>
      <vt:lpstr>Cover Master</vt:lpstr>
      <vt:lpstr>Content Master Blue</vt:lpstr>
      <vt:lpstr>Abstraction &amp; Specification</vt:lpstr>
      <vt:lpstr>OOP for Abstraction</vt:lpstr>
      <vt:lpstr>ADT for a Set</vt:lpstr>
      <vt:lpstr>Implementation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Abstraction &amp; Specification</dc:title>
  <dc:creator>Cheryl Pope</dc:creator>
  <cp:lastModifiedBy>Cheryl Pope</cp:lastModifiedBy>
  <cp:revision>1</cp:revision>
  <dcterms:created xsi:type="dcterms:W3CDTF">2023-03-06T23:01:52Z</dcterms:created>
  <dcterms:modified xsi:type="dcterms:W3CDTF">2023-03-06T23:42:55Z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